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fonts/font1.fntdata" ContentType="application/x-fontdata"/>
  <Override PartName="/ppt/fonts/font2.fntdata" ContentType="application/x-fontdata"/>
  <Override PartName="/ppt/fonts/font3.fntdata" ContentType="application/x-fontdata"/>
  <Override PartName="/ppt/fonts/font4.fntdata" ContentType="application/x-fontdata"/>
  <Override PartName="/ppt/fonts/font5.fntdata" ContentType="application/x-fontdata"/>
  <Override PartName="/ppt/fonts/font6.fntdata" ContentType="application/x-fontdata"/>
  <Override PartName="/ppt/fonts/font7.fntdata" ContentType="application/x-fontdata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1808" r:id="rId3"/>
    <p:sldId id="1830" r:id="rId4"/>
    <p:sldId id="1861" r:id="rId5"/>
    <p:sldId id="1862" r:id="rId6"/>
    <p:sldId id="1818" r:id="rId7"/>
  </p:sldIdLst>
  <p:sldSz cx="12190730" cy="6858000"/>
  <p:notesSz cx="6761480" cy="9942830"/>
  <p:embeddedFontLst>
    <p:embeddedFont>
      <p:font typeface="华文彩云" panose="02010800040101010101" pitchFamily="2" charset="-122"/>
      <p:regular r:id="rId13"/>
    </p:embeddedFont>
    <p:embeddedFont>
      <p:font typeface="黑体" panose="02010609060101010101" charset="-122"/>
      <p:regular r:id="rId14"/>
    </p:embeddedFont>
    <p:embeddedFont>
      <p:font typeface="微软雅黑" panose="020B0503020204020204" pitchFamily="34" charset="-122"/>
      <p:regular r:id="rId15"/>
    </p:embeddedFont>
    <p:embeddedFont>
      <p:font typeface="Calibri" panose="020F0502020204030204" charset="0"/>
      <p:regular r:id="rId16"/>
      <p:bold r:id="rId17"/>
      <p:italic r:id="rId18"/>
      <p:boldItalic r:id="rId19"/>
    </p:embeddedFont>
  </p:embeddedFontLst>
  <p:custDataLst>
    <p:tags r:id="rId20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100" kern="1200">
        <a:solidFill>
          <a:schemeClr val="tx1"/>
        </a:solidFill>
        <a:latin typeface="Arial" panose="020B0604020202020204" pitchFamily="34" charset="0"/>
        <a:ea typeface="华文彩云" panose="02010800040101010101" pitchFamily="2" charset="-122"/>
        <a:cs typeface="+mn-cs"/>
      </a:defRPr>
    </a:lvl1pPr>
    <a:lvl2pPr marL="6096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100" kern="1200">
        <a:solidFill>
          <a:schemeClr val="tx1"/>
        </a:solidFill>
        <a:latin typeface="Arial" panose="020B0604020202020204" pitchFamily="34" charset="0"/>
        <a:ea typeface="华文彩云" panose="02010800040101010101" pitchFamily="2" charset="-122"/>
        <a:cs typeface="+mn-cs"/>
      </a:defRPr>
    </a:lvl2pPr>
    <a:lvl3pPr marL="12192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100" kern="1200">
        <a:solidFill>
          <a:schemeClr val="tx1"/>
        </a:solidFill>
        <a:latin typeface="Arial" panose="020B0604020202020204" pitchFamily="34" charset="0"/>
        <a:ea typeface="华文彩云" panose="02010800040101010101" pitchFamily="2" charset="-122"/>
        <a:cs typeface="+mn-cs"/>
      </a:defRPr>
    </a:lvl3pPr>
    <a:lvl4pPr marL="18288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100" kern="1200">
        <a:solidFill>
          <a:schemeClr val="tx1"/>
        </a:solidFill>
        <a:latin typeface="Arial" panose="020B0604020202020204" pitchFamily="34" charset="0"/>
        <a:ea typeface="华文彩云" panose="02010800040101010101" pitchFamily="2" charset="-122"/>
        <a:cs typeface="+mn-cs"/>
      </a:defRPr>
    </a:lvl4pPr>
    <a:lvl5pPr marL="24384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100" kern="1200">
        <a:solidFill>
          <a:schemeClr val="tx1"/>
        </a:solidFill>
        <a:latin typeface="Arial" panose="020B0604020202020204" pitchFamily="34" charset="0"/>
        <a:ea typeface="华文彩云" panose="0201080004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100" kern="1200">
        <a:solidFill>
          <a:schemeClr val="tx1"/>
        </a:solidFill>
        <a:latin typeface="Arial" panose="020B0604020202020204" pitchFamily="34" charset="0"/>
        <a:ea typeface="华文彩云" panose="0201080004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100" kern="1200">
        <a:solidFill>
          <a:schemeClr val="tx1"/>
        </a:solidFill>
        <a:latin typeface="Arial" panose="020B0604020202020204" pitchFamily="34" charset="0"/>
        <a:ea typeface="华文彩云" panose="0201080004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100" kern="1200">
        <a:solidFill>
          <a:schemeClr val="tx1"/>
        </a:solidFill>
        <a:latin typeface="Arial" panose="020B0604020202020204" pitchFamily="34" charset="0"/>
        <a:ea typeface="华文彩云" panose="0201080004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100" kern="1200">
        <a:solidFill>
          <a:schemeClr val="tx1"/>
        </a:solidFill>
        <a:latin typeface="Arial" panose="020B0604020202020204" pitchFamily="34" charset="0"/>
        <a:ea typeface="华文彩云" panose="0201080004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5" userDrawn="1">
          <p15:clr>
            <a:srgbClr val="A4A3A4"/>
          </p15:clr>
        </p15:guide>
        <p15:guide id="2" pos="388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clrMru>
    <a:srgbClr val="4F8B99"/>
    <a:srgbClr val="8E0000"/>
    <a:srgbClr val="E98517"/>
    <a:srgbClr val="DD9223"/>
    <a:srgbClr val="DD8D23"/>
    <a:srgbClr val="3342B5"/>
    <a:srgbClr val="0349E5"/>
    <a:srgbClr val="119F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505"/>
    <p:restoredTop sz="94635"/>
  </p:normalViewPr>
  <p:slideViewPr>
    <p:cSldViewPr showGuides="1">
      <p:cViewPr varScale="1">
        <p:scale>
          <a:sx n="90" d="100"/>
          <a:sy n="90" d="100"/>
        </p:scale>
        <p:origin x="-192" y="-108"/>
      </p:cViewPr>
      <p:guideLst>
        <p:guide orient="horz" pos="2155"/>
        <p:guide pos="388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9660"/>
    </p:cViewPr>
  </p:sorterViewPr>
  <p:gridSpacing cx="72005" cy="72005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handoutMaster" Target="handoutMasters/handoutMaster1.xml"/><Relationship Id="rId8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0" Type="http://schemas.openxmlformats.org/officeDocument/2006/relationships/tags" Target="tags/tag3.xml"/><Relationship Id="rId2" Type="http://schemas.openxmlformats.org/officeDocument/2006/relationships/theme" Target="theme/theme1.xml"/><Relationship Id="rId19" Type="http://schemas.openxmlformats.org/officeDocument/2006/relationships/font" Target="fonts/font7.fntdata"/><Relationship Id="rId18" Type="http://schemas.openxmlformats.org/officeDocument/2006/relationships/font" Target="fonts/font6.fntdata"/><Relationship Id="rId17" Type="http://schemas.openxmlformats.org/officeDocument/2006/relationships/font" Target="fonts/font5.fntdata"/><Relationship Id="rId16" Type="http://schemas.openxmlformats.org/officeDocument/2006/relationships/font" Target="fonts/font4.fntdata"/><Relationship Id="rId15" Type="http://schemas.openxmlformats.org/officeDocument/2006/relationships/font" Target="fonts/font3.fntdata"/><Relationship Id="rId14" Type="http://schemas.openxmlformats.org/officeDocument/2006/relationships/font" Target="fonts/font2.fntdata"/><Relationship Id="rId13" Type="http://schemas.openxmlformats.org/officeDocument/2006/relationships/font" Target="fonts/font1.fntdata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30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052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l">
              <a:defRPr sz="12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 fontAlgn="base">
              <a:defRPr/>
            </a:pPr>
            <a:endParaRPr lang="en-US" altLang="zh-CN" strike="noStrike" noProof="1"/>
          </a:p>
        </p:txBody>
      </p:sp>
      <p:sp>
        <p:nvSpPr>
          <p:cNvPr id="1300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29050" y="0"/>
            <a:ext cx="293052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 fontAlgn="base">
              <a:defRPr/>
            </a:pPr>
            <a:endParaRPr lang="en-US" altLang="zh-CN" strike="noStrike" noProof="1"/>
          </a:p>
        </p:txBody>
      </p:sp>
      <p:sp>
        <p:nvSpPr>
          <p:cNvPr id="1300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4038"/>
            <a:ext cx="293052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l">
              <a:defRPr sz="12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 fontAlgn="base">
              <a:defRPr/>
            </a:pPr>
            <a:endParaRPr lang="en-US" altLang="zh-CN" strike="noStrike" noProof="1"/>
          </a:p>
        </p:txBody>
      </p:sp>
      <p:sp>
        <p:nvSpPr>
          <p:cNvPr id="1300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29050" y="9444038"/>
            <a:ext cx="293052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 fontAlgn="base">
              <a:defRPr/>
            </a:pPr>
            <a:fld id="{0AAE01DD-AC83-40ED-BD99-6C8215A2B9E4}" type="slidenum">
              <a:rPr lang="en-US" altLang="zh-CN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en-US" altLang="zh-CN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052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l">
              <a:defRPr sz="12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 fontAlgn="base">
              <a:defRPr/>
            </a:pPr>
            <a:endParaRPr lang="en-US" altLang="zh-CN" strike="noStrike" noProof="1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29050" y="0"/>
            <a:ext cx="293052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 fontAlgn="base">
              <a:defRPr/>
            </a:pPr>
            <a:endParaRPr lang="en-US" altLang="zh-CN" strike="noStrike" noProof="1"/>
          </a:p>
        </p:txBody>
      </p:sp>
      <p:sp>
        <p:nvSpPr>
          <p:cNvPr id="8196" name="Rectangle 4"/>
          <p:cNvSpPr>
            <a:spLocks noGrp="1" noRot="1" noChangeAspect="1" noTextEdit="1"/>
          </p:cNvSpPr>
          <p:nvPr>
            <p:ph type="sldImg"/>
          </p:nvPr>
        </p:nvSpPr>
        <p:spPr>
          <a:xfrm>
            <a:off x="68263" y="746125"/>
            <a:ext cx="6624637" cy="372745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8197" name="Rectangle 5"/>
          <p:cNvSpPr>
            <a:spLocks noGrp="1"/>
          </p:cNvSpPr>
          <p:nvPr>
            <p:ph type="body" sz="quarter"/>
          </p:nvPr>
        </p:nvSpPr>
        <p:spPr>
          <a:xfrm>
            <a:off x="676275" y="4722813"/>
            <a:ext cx="5408613" cy="447357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t" anchorCtr="0"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 indent="0"/>
            <a:r>
              <a:rPr lang="zh-CN" altLang="en-US"/>
              <a:t>第二级</a:t>
            </a:r>
            <a:endParaRPr lang="zh-CN" altLang="en-US"/>
          </a:p>
          <a:p>
            <a:pPr lvl="2" indent="0"/>
            <a:r>
              <a:rPr lang="zh-CN" altLang="en-US"/>
              <a:t>第三级</a:t>
            </a:r>
            <a:endParaRPr lang="zh-CN" altLang="en-US"/>
          </a:p>
          <a:p>
            <a:pPr lvl="3" indent="0"/>
            <a:r>
              <a:rPr lang="zh-CN" altLang="en-US"/>
              <a:t>第四级</a:t>
            </a:r>
            <a:endParaRPr lang="zh-CN" altLang="en-US"/>
          </a:p>
          <a:p>
            <a:pPr lvl="4" indent="0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4038"/>
            <a:ext cx="293052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l">
              <a:defRPr sz="12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 fontAlgn="base">
              <a:defRPr/>
            </a:pPr>
            <a:endParaRPr lang="en-US" altLang="zh-CN" strike="noStrike" noProof="1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29050" y="9444038"/>
            <a:ext cx="293052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 fontAlgn="base">
              <a:defRPr/>
            </a:pPr>
            <a:fld id="{DCB1DDBD-016E-43CF-A8D4-33E6EC8D1A3D}" type="slidenum">
              <a:rPr lang="en-US" altLang="zh-CN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en-US" altLang="zh-CN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6096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12192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8288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24384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3048000" algn="l" defTabSz="121856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600" algn="l" defTabSz="121856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200" algn="l" defTabSz="121856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800" algn="l" defTabSz="121856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5" name="组合 6"/>
          <p:cNvGrpSpPr/>
          <p:nvPr userDrawn="1"/>
        </p:nvGrpSpPr>
        <p:grpSpPr>
          <a:xfrm>
            <a:off x="11652250" y="219075"/>
            <a:ext cx="406400" cy="425450"/>
            <a:chOff x="8740159" y="164852"/>
            <a:chExt cx="304642" cy="318666"/>
          </a:xfrm>
        </p:grpSpPr>
        <p:sp>
          <p:nvSpPr>
            <p:cNvPr id="8" name="燕尾形 7"/>
            <p:cNvSpPr/>
            <p:nvPr/>
          </p:nvSpPr>
          <p:spPr>
            <a:xfrm>
              <a:off x="8740159" y="164852"/>
              <a:ext cx="152321" cy="318666"/>
            </a:xfrm>
            <a:prstGeom prst="chevron">
              <a:avLst/>
            </a:prstGeom>
            <a:solidFill>
              <a:srgbClr val="CD1F06"/>
            </a:solidFill>
            <a:ln w="3175"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6" tIns="45712" rIns="91426" bIns="45712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zh-CN" altLang="en-US" strike="noStrike" noProof="1"/>
            </a:p>
          </p:txBody>
        </p:sp>
        <p:sp>
          <p:nvSpPr>
            <p:cNvPr id="9" name="燕尾形 8"/>
            <p:cNvSpPr/>
            <p:nvPr/>
          </p:nvSpPr>
          <p:spPr>
            <a:xfrm>
              <a:off x="8892480" y="164852"/>
              <a:ext cx="152321" cy="318666"/>
            </a:xfrm>
            <a:prstGeom prst="chevron">
              <a:avLst/>
            </a:prstGeom>
            <a:solidFill>
              <a:srgbClr val="CD1F06"/>
            </a:solidFill>
            <a:ln w="3175"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6" tIns="45712" rIns="91426" bIns="45712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zh-CN" altLang="en-US" strike="noStrike" noProof="1"/>
            </a:p>
          </p:txBody>
        </p:sp>
      </p:grpSp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281" y="2130428"/>
            <a:ext cx="10361851" cy="1470025"/>
          </a:xfrm>
        </p:spPr>
        <p:txBody>
          <a:bodyPr/>
          <a:lstStyle/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562" y="3886200"/>
            <a:ext cx="8533289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fontAlgn="auto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fontAlgn="base">
              <a:defRPr/>
            </a:pPr>
            <a:endParaRPr lang="en-US" altLang="zh-CN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592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fontAlgn="base">
              <a:defRPr/>
            </a:pPr>
            <a:endParaRPr lang="en-US" alt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736013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fontAlgn="base">
              <a:defRPr/>
            </a:pPr>
            <a:fld id="{40B9E822-0574-4952-BB6C-C6472D935177}" type="slidenum">
              <a:rPr lang="en-US" altLang="zh-CN" strike="noStrike" noProof="1" smtClean="0">
                <a:latin typeface="Arial" panose="020B0604020202020204" pitchFamily="34" charset="0"/>
                <a:ea typeface="华文彩云" panose="02010800040101010101" pitchFamily="2" charset="-122"/>
                <a:cs typeface="+mn-cs"/>
              </a:rPr>
            </a:fld>
            <a:endParaRPr lang="en-US" altLang="zh-CN" strike="noStrike" noProof="1"/>
          </a:p>
        </p:txBody>
      </p:sp>
    </p:spTree>
  </p:cSld>
  <p:clrMapOvr>
    <a:masterClrMapping/>
  </p:clrMapOvr>
  <p:transition>
    <p:blinds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auto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auto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auto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auto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auto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base">
              <a:defRPr/>
            </a:pPr>
            <a:endParaRPr lang="en-US" altLang="zh-CN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base">
              <a:defRPr/>
            </a:pPr>
            <a:endParaRPr lang="en-US" alt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base">
              <a:defRPr/>
            </a:pPr>
            <a:fld id="{88F1EA4E-95B2-4ED6-BC18-A4651F6FE32B}" type="slidenum">
              <a:rPr lang="en-US" altLang="zh-CN" strike="noStrike" noProof="1" smtClean="0">
                <a:latin typeface="Arial" panose="020B0604020202020204" pitchFamily="34" charset="0"/>
                <a:ea typeface="华文彩云" panose="02010800040101010101" pitchFamily="2" charset="-122"/>
                <a:cs typeface="+mn-cs"/>
              </a:rPr>
            </a:fld>
            <a:endParaRPr lang="en-US" altLang="zh-CN" strike="noStrike" noProof="1"/>
          </a:p>
        </p:txBody>
      </p:sp>
    </p:spTree>
  </p:cSld>
  <p:clrMapOvr>
    <a:masterClrMapping/>
  </p:clrMapOvr>
  <p:transition>
    <p:blinds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11784068" y="274639"/>
            <a:ext cx="3655008" cy="5851525"/>
          </a:xfrm>
        </p:spPr>
        <p:txBody>
          <a:bodyPr vert="eaVert"/>
          <a:lstStyle/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12694" y="274639"/>
            <a:ext cx="10768198" cy="5851525"/>
          </a:xfrm>
        </p:spPr>
        <p:txBody>
          <a:bodyPr vert="eaVert"/>
          <a:lstStyle/>
          <a:p>
            <a:pPr lvl="0" fontAlgn="auto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auto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auto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auto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auto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base">
              <a:defRPr/>
            </a:pPr>
            <a:endParaRPr lang="en-US" altLang="zh-CN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base">
              <a:defRPr/>
            </a:pPr>
            <a:endParaRPr lang="en-US" alt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base">
              <a:defRPr/>
            </a:pPr>
            <a:fld id="{88F1EA4E-95B2-4ED6-BC18-A4651F6FE32B}" type="slidenum">
              <a:rPr lang="en-US" altLang="zh-CN" strike="noStrike" noProof="1" smtClean="0">
                <a:latin typeface="Arial" panose="020B0604020202020204" pitchFamily="34" charset="0"/>
                <a:ea typeface="华文彩云" panose="02010800040101010101" pitchFamily="2" charset="-122"/>
                <a:cs typeface="+mn-cs"/>
              </a:rPr>
            </a:fld>
            <a:endParaRPr lang="en-US" altLang="zh-CN" strike="noStrike" noProof="1"/>
          </a:p>
        </p:txBody>
      </p:sp>
    </p:spTree>
  </p:cSld>
  <p:clrMapOvr>
    <a:masterClrMapping/>
  </p:clrMapOvr>
  <p:transition>
    <p:blinds dir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521" y="275167"/>
            <a:ext cx="10971372" cy="1143000"/>
          </a:xfrm>
        </p:spPr>
        <p:txBody>
          <a:bodyPr/>
          <a:lstStyle>
            <a:lvl1pPr>
              <a:defRPr b="0">
                <a:latin typeface="黑体" panose="02010609060101010101" charset="-122"/>
                <a:ea typeface="黑体" panose="02010609060101010101" charset="-122"/>
              </a:defRPr>
            </a:lvl1pPr>
          </a:lstStyle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67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fontAlgn="base">
              <a:defRPr/>
            </a:pPr>
            <a:fld id="{76586F4F-6702-4112-A3A2-323A684E0F6A}" type="datetime1">
              <a:rPr lang="zh-CN" altLang="en-US" strike="noStrike" noProof="1">
                <a:latin typeface="Arial" panose="020B0604020202020204" pitchFamily="34" charset="0"/>
                <a:ea typeface="华文彩云" panose="02010800040101010101" pitchFamily="2" charset="-122"/>
                <a:cs typeface="+mn-cs"/>
              </a:rPr>
            </a:fld>
            <a:endParaRPr lang="zh-CN" altLang="en-US" sz="2400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59213" cy="3667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fontAlgn="base">
              <a:defRPr/>
            </a:pPr>
            <a:endParaRPr lang="zh-CN" altLang="zh-CN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736013" y="6356350"/>
            <a:ext cx="2844800" cy="3667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fontAlgn="base">
              <a:defRPr/>
            </a:pPr>
            <a:fld id="{0E79F231-DE1A-482A-9F55-088F6344D2BA}" type="slidenum">
              <a:rPr lang="zh-CN" altLang="en-US" strike="noStrike" noProof="1">
                <a:latin typeface="Arial" panose="020B0604020202020204" pitchFamily="34" charset="0"/>
                <a:ea typeface="华文彩云" panose="02010800040101010101" pitchFamily="2" charset="-122"/>
                <a:cs typeface="+mn-cs"/>
              </a:rPr>
            </a:fld>
            <a:endParaRPr lang="zh-CN" altLang="en-US" sz="2400" strike="noStrike" noProof="1"/>
          </a:p>
        </p:txBody>
      </p:sp>
    </p:spTree>
  </p:cSld>
  <p:clrMapOvr>
    <a:masterClrMapping/>
  </p:clrMapOvr>
  <p:transition>
    <p:blinds dir="vert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282" y="2130425"/>
            <a:ext cx="10361851" cy="1470026"/>
          </a:xfrm>
          <a:prstGeom prst="rect">
            <a:avLst/>
          </a:prstGeom>
        </p:spPr>
        <p:txBody>
          <a:bodyPr lIns="121898" tIns="60948" rIns="121898" bIns="60948"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fontAlgn="auto"/>
            <a:r>
              <a:rPr lang="zh-CN" altLang="en-US" strike="noStrike" noProof="1" dirty="0" smtClean="0"/>
              <a:t>单击此处编辑母版标题样式</a:t>
            </a:r>
            <a:endParaRPr lang="zh-CN" altLang="en-US" strike="noStrike" noProof="1" dirty="0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fontAlgn="base">
              <a:defRPr/>
            </a:pPr>
            <a:fld id="{B56CF05B-85C6-4DF2-B60F-0914F107851B}" type="datetimeFigureOut">
              <a:rPr lang="zh-CN" altLang="en-US" strike="noStrike" noProof="1">
                <a:latin typeface="Arial" panose="020B0604020202020204" pitchFamily="34" charset="0"/>
                <a:ea typeface="华文彩云" panose="0201080004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592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fontAlgn="base">
              <a:defRPr/>
            </a:pPr>
            <a:endParaRPr lang="zh-CN" altLang="en-US" strike="noStrike" noProof="1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736013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fontAlgn="base">
              <a:defRPr/>
            </a:pPr>
            <a:fld id="{840560C0-975B-4517-A7F6-394DB7A69A00}" type="slidenum">
              <a:rPr lang="zh-CN" altLang="en-US" strike="noStrike" noProof="1">
                <a:latin typeface="Arial" panose="020B0604020202020204" pitchFamily="34" charset="0"/>
                <a:ea typeface="华文彩云" panose="0201080004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>
    <p:blinds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auto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auto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auto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auto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auto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fontAlgn="base"/>
            <a:fld id="{41BD29FC-C515-459A-8456-9BB03D9C7537}" type="datetimeFigureOut">
              <a:rPr lang="zh-CN" altLang="en-US" strike="noStrike" noProof="1" smtClean="0">
                <a:latin typeface="Arial" panose="020B0604020202020204" pitchFamily="34" charset="0"/>
                <a:ea typeface="华文彩云" panose="0201080004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592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fontAlgn="base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736013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fontAlgn="base"/>
            <a:fld id="{903D1F39-ED3A-4846-8080-B64E8F5CE774}" type="slidenum">
              <a:rPr lang="zh-CN" altLang="en-US" strike="noStrike" noProof="1" smtClean="0">
                <a:latin typeface="Arial" panose="020B0604020202020204" pitchFamily="34" charset="0"/>
                <a:ea typeface="华文彩云" panose="0201080004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>
    <p:blinds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2960" y="4406903"/>
            <a:ext cx="1036185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2960" y="2906713"/>
            <a:ext cx="1036185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auto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base">
              <a:defRPr/>
            </a:pPr>
            <a:endParaRPr lang="en-US" altLang="zh-CN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base">
              <a:defRPr/>
            </a:pPr>
            <a:endParaRPr lang="en-US" alt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base">
              <a:defRPr/>
            </a:pPr>
            <a:fld id="{88F1EA4E-95B2-4ED6-BC18-A4651F6FE32B}" type="slidenum">
              <a:rPr lang="en-US" altLang="zh-CN" strike="noStrike" noProof="1" smtClean="0">
                <a:latin typeface="Arial" panose="020B0604020202020204" pitchFamily="34" charset="0"/>
                <a:ea typeface="华文彩云" panose="02010800040101010101" pitchFamily="2" charset="-122"/>
                <a:cs typeface="+mn-cs"/>
              </a:rPr>
            </a:fld>
            <a:endParaRPr lang="en-US" altLang="zh-CN" strike="noStrike" noProof="1"/>
          </a:p>
        </p:txBody>
      </p:sp>
    </p:spTree>
  </p:cSld>
  <p:clrMapOvr>
    <a:masterClrMapping/>
  </p:clrMapOvr>
  <p:transition>
    <p:blinds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12696" y="1600203"/>
            <a:ext cx="721054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auto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auto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auto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auto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auto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226413" y="1600203"/>
            <a:ext cx="721266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auto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auto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auto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auto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auto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base">
              <a:defRPr/>
            </a:pPr>
            <a:endParaRPr lang="en-US" altLang="zh-CN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base">
              <a:defRPr/>
            </a:pPr>
            <a:endParaRPr lang="en-US" alt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base">
              <a:defRPr/>
            </a:pPr>
            <a:fld id="{88F1EA4E-95B2-4ED6-BC18-A4651F6FE32B}" type="slidenum">
              <a:rPr lang="en-US" altLang="zh-CN" strike="noStrike" noProof="1" smtClean="0">
                <a:latin typeface="Arial" panose="020B0604020202020204" pitchFamily="34" charset="0"/>
                <a:ea typeface="华文彩云" panose="02010800040101010101" pitchFamily="2" charset="-122"/>
                <a:cs typeface="+mn-cs"/>
              </a:rPr>
            </a:fld>
            <a:endParaRPr lang="en-US" altLang="zh-CN" strike="noStrike" noProof="1"/>
          </a:p>
        </p:txBody>
      </p:sp>
    </p:spTree>
  </p:cSld>
  <p:clrMapOvr>
    <a:masterClrMapping/>
  </p:clrMapOvr>
  <p:transition>
    <p:blinds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521" y="274638"/>
            <a:ext cx="10971372" cy="1143000"/>
          </a:xfrm>
        </p:spPr>
        <p:txBody>
          <a:bodyPr/>
          <a:lstStyle>
            <a:lvl1pPr>
              <a:defRPr/>
            </a:lvl1pPr>
          </a:lstStyle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521" y="1535113"/>
            <a:ext cx="538621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auto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521" y="2174875"/>
            <a:ext cx="538621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auto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auto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auto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auto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auto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2561" y="1535113"/>
            <a:ext cx="538833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auto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2561" y="2174875"/>
            <a:ext cx="538833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auto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auto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auto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auto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auto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base">
              <a:defRPr/>
            </a:pPr>
            <a:endParaRPr lang="en-US" altLang="zh-CN" strike="noStrike" noProof="1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base">
              <a:defRPr/>
            </a:pPr>
            <a:endParaRPr lang="en-US" altLang="zh-CN" strike="noStrike" noProof="1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base">
              <a:defRPr/>
            </a:pPr>
            <a:fld id="{88F1EA4E-95B2-4ED6-BC18-A4651F6FE32B}" type="slidenum">
              <a:rPr lang="en-US" altLang="zh-CN" strike="noStrike" noProof="1" smtClean="0">
                <a:latin typeface="Arial" panose="020B0604020202020204" pitchFamily="34" charset="0"/>
                <a:ea typeface="华文彩云" panose="02010800040101010101" pitchFamily="2" charset="-122"/>
                <a:cs typeface="+mn-cs"/>
              </a:rPr>
            </a:fld>
            <a:endParaRPr lang="en-US" altLang="zh-CN" strike="noStrike" noProof="1"/>
          </a:p>
        </p:txBody>
      </p:sp>
    </p:spTree>
  </p:cSld>
  <p:clrMapOvr>
    <a:masterClrMapping/>
  </p:clrMapOvr>
  <p:transition>
    <p:blinds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base">
              <a:defRPr/>
            </a:pPr>
            <a:endParaRPr lang="en-US" altLang="zh-CN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base">
              <a:defRPr/>
            </a:pPr>
            <a:endParaRPr lang="en-US" altLang="zh-CN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base">
              <a:defRPr/>
            </a:pPr>
            <a:fld id="{88F1EA4E-95B2-4ED6-BC18-A4651F6FE32B}" type="slidenum">
              <a:rPr lang="en-US" altLang="zh-CN" strike="noStrike" noProof="1" smtClean="0">
                <a:latin typeface="Arial" panose="020B0604020202020204" pitchFamily="34" charset="0"/>
                <a:ea typeface="华文彩云" panose="02010800040101010101" pitchFamily="2" charset="-122"/>
                <a:cs typeface="+mn-cs"/>
              </a:rPr>
            </a:fld>
            <a:endParaRPr lang="en-US" altLang="zh-CN" strike="noStrike" noProof="1"/>
          </a:p>
        </p:txBody>
      </p:sp>
    </p:spTree>
  </p:cSld>
  <p:clrMapOvr>
    <a:masterClrMapping/>
  </p:clrMapOvr>
  <p:transition>
    <p:blinds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fontAlgn="base"/>
            <a:fld id="{41BD29FC-C515-459A-8456-9BB03D9C7537}" type="datetimeFigureOut">
              <a:rPr lang="zh-CN" altLang="en-US" strike="noStrike" noProof="1" smtClean="0">
                <a:latin typeface="Arial" panose="020B0604020202020204" pitchFamily="34" charset="0"/>
                <a:ea typeface="华文彩云" panose="0201080004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592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fontAlgn="base"/>
            <a:endParaRPr lang="zh-CN" altLang="en-US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8736013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fontAlgn="base"/>
            <a:fld id="{903D1F39-ED3A-4846-8080-B64E8F5CE774}" type="slidenum">
              <a:rPr lang="zh-CN" altLang="en-US" strike="noStrike" noProof="1" smtClean="0">
                <a:latin typeface="Arial" panose="020B0604020202020204" pitchFamily="34" charset="0"/>
                <a:ea typeface="华文彩云" panose="0201080004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>
    <p:blinds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521" y="273050"/>
            <a:ext cx="401056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113" y="273052"/>
            <a:ext cx="681477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auto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auto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auto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auto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auto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521" y="1435102"/>
            <a:ext cx="4010562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auto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base">
              <a:defRPr/>
            </a:pPr>
            <a:endParaRPr lang="en-US" altLang="zh-CN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base">
              <a:defRPr/>
            </a:pPr>
            <a:endParaRPr lang="en-US" alt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base">
              <a:defRPr/>
            </a:pPr>
            <a:fld id="{88F1EA4E-95B2-4ED6-BC18-A4651F6FE32B}" type="slidenum">
              <a:rPr lang="en-US" altLang="zh-CN" strike="noStrike" noProof="1" smtClean="0">
                <a:latin typeface="Arial" panose="020B0604020202020204" pitchFamily="34" charset="0"/>
                <a:ea typeface="华文彩云" panose="02010800040101010101" pitchFamily="2" charset="-122"/>
                <a:cs typeface="+mn-cs"/>
              </a:rPr>
            </a:fld>
            <a:endParaRPr lang="en-US" altLang="zh-CN" strike="noStrike" noProof="1"/>
          </a:p>
        </p:txBody>
      </p:sp>
    </p:spTree>
  </p:cSld>
  <p:clrMapOvr>
    <a:masterClrMapping/>
  </p:clrMapOvr>
  <p:transition>
    <p:blinds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406" y="4800600"/>
            <a:ext cx="7314248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406" y="612775"/>
            <a:ext cx="7314248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fontAlgn="auto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406" y="5367338"/>
            <a:ext cx="7314248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auto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base">
              <a:defRPr/>
            </a:pPr>
            <a:endParaRPr lang="en-US" altLang="zh-CN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base">
              <a:defRPr/>
            </a:pPr>
            <a:endParaRPr lang="en-US" alt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base">
              <a:defRPr/>
            </a:pPr>
            <a:fld id="{88F1EA4E-95B2-4ED6-BC18-A4651F6FE32B}" type="slidenum">
              <a:rPr lang="en-US" altLang="zh-CN" strike="noStrike" noProof="1" smtClean="0">
                <a:latin typeface="Arial" panose="020B0604020202020204" pitchFamily="34" charset="0"/>
                <a:ea typeface="华文彩云" panose="02010800040101010101" pitchFamily="2" charset="-122"/>
                <a:cs typeface="+mn-cs"/>
              </a:rPr>
            </a:fld>
            <a:endParaRPr lang="en-US" altLang="zh-CN" strike="noStrike" noProof="1"/>
          </a:p>
        </p:txBody>
      </p:sp>
    </p:spTree>
  </p:cSld>
  <p:clrMapOvr>
    <a:masterClrMapping/>
  </p:clrMapOvr>
  <p:transition>
    <p:blinds dir="vert"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7" Type="http://schemas.openxmlformats.org/officeDocument/2006/relationships/theme" Target="../theme/theme1.xml"/><Relationship Id="rId16" Type="http://schemas.openxmlformats.org/officeDocument/2006/relationships/image" Target="../media/image3.jpeg"/><Relationship Id="rId15" Type="http://schemas.openxmlformats.org/officeDocument/2006/relationships/image" Target="../media/image2.jpeg"/><Relationship Id="rId14" Type="http://schemas.openxmlformats.org/officeDocument/2006/relationships/image" Target="../media/image1.jpeg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1026" name="标题占位符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1213" cy="1143000"/>
          </a:xfrm>
          <a:prstGeom prst="rect">
            <a:avLst/>
          </a:prstGeom>
          <a:noFill/>
          <a:ln w="9525">
            <a:noFill/>
          </a:ln>
        </p:spPr>
        <p:txBody>
          <a:bodyPr vert="horz" lIns="91440" tIns="45720" rIns="91440" bIns="45720" anchor="ctr" anchorCtr="0"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7" name="文本占位符 2"/>
          <p:cNvSpPr>
            <a:spLocks noGrp="1"/>
          </p:cNvSpPr>
          <p:nvPr>
            <p:ph type="body"/>
          </p:nvPr>
        </p:nvSpPr>
        <p:spPr>
          <a:xfrm>
            <a:off x="609600" y="1600200"/>
            <a:ext cx="10971213" cy="4525963"/>
          </a:xfrm>
          <a:prstGeom prst="rect">
            <a:avLst/>
          </a:prstGeom>
          <a:noFill/>
          <a:ln w="9525">
            <a:noFill/>
          </a:ln>
        </p:spPr>
        <p:txBody>
          <a:bodyPr vert="horz" lIns="91440" tIns="45720" rIns="91440" bIns="45720" anchor="t" anchorCtr="0"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 indent="-285750"/>
            <a:r>
              <a:rPr lang="zh-CN" altLang="en-US"/>
              <a:t>第二级</a:t>
            </a:r>
            <a:endParaRPr lang="zh-CN" altLang="en-US"/>
          </a:p>
          <a:p>
            <a:pPr lvl="2" indent="-228600"/>
            <a:r>
              <a:rPr lang="zh-CN" altLang="en-US"/>
              <a:t>第三级</a:t>
            </a:r>
            <a:endParaRPr lang="zh-CN" altLang="en-US"/>
          </a:p>
          <a:p>
            <a:pPr lvl="3" indent="-228600"/>
            <a:r>
              <a:rPr lang="zh-CN" altLang="en-US"/>
              <a:t>第四级</a:t>
            </a:r>
            <a:endParaRPr lang="zh-CN" altLang="en-US"/>
          </a:p>
          <a:p>
            <a:pPr lvl="4" indent="-228600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defRPr/>
            </a:pPr>
            <a:endParaRPr lang="en-US" altLang="zh-CN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592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defRPr/>
            </a:pPr>
            <a:endParaRPr lang="en-US" alt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6013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defRPr/>
            </a:pPr>
            <a:fld id="{88F1EA4E-95B2-4ED6-BC18-A4651F6FE32B}" type="slidenum">
              <a:rPr lang="en-US" altLang="zh-CN" strike="noStrike" noProof="1" smtClean="0">
                <a:latin typeface="Arial" panose="020B0604020202020204" pitchFamily="34" charset="0"/>
                <a:ea typeface="华文彩云" panose="02010800040101010101" pitchFamily="2" charset="-122"/>
                <a:cs typeface="+mn-cs"/>
              </a:rPr>
            </a:fld>
            <a:endParaRPr lang="en-US" altLang="zh-CN" strike="noStrike" noProof="1"/>
          </a:p>
        </p:txBody>
      </p:sp>
      <p:grpSp>
        <p:nvGrpSpPr>
          <p:cNvPr id="1031" name="组合 10"/>
          <p:cNvGrpSpPr/>
          <p:nvPr userDrawn="1"/>
        </p:nvGrpSpPr>
        <p:grpSpPr>
          <a:xfrm>
            <a:off x="88900" y="68263"/>
            <a:ext cx="1457325" cy="692150"/>
            <a:chOff x="174431" y="150956"/>
            <a:chExt cx="1988215" cy="944960"/>
          </a:xfrm>
        </p:grpSpPr>
        <p:pic>
          <p:nvPicPr>
            <p:cNvPr id="1032" name="Picture 2" descr="E:\王主任资料\各类照片\邵医标志.JPG"/>
            <p:cNvPicPr>
              <a:picLocks noChangeAspect="1"/>
            </p:cNvPicPr>
            <p:nvPr/>
          </p:nvPicPr>
          <p:blipFill>
            <a:blip r:embed="rId14"/>
            <a:stretch>
              <a:fillRect/>
            </a:stretch>
          </p:blipFill>
          <p:spPr>
            <a:xfrm>
              <a:off x="174431" y="150956"/>
              <a:ext cx="1013193" cy="944960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1033" name="Picture 2" descr="C:\Users\JLL\Desktop\最佳雇主.jpg"/>
            <p:cNvPicPr>
              <a:picLocks noChangeAspect="1"/>
            </p:cNvPicPr>
            <p:nvPr/>
          </p:nvPicPr>
          <p:blipFill>
            <a:blip r:embed="rId15"/>
            <a:stretch>
              <a:fillRect/>
            </a:stretch>
          </p:blipFill>
          <p:spPr>
            <a:xfrm>
              <a:off x="1317959" y="208826"/>
              <a:ext cx="844687" cy="830411"/>
            </a:xfrm>
            <a:prstGeom prst="rect">
              <a:avLst/>
            </a:prstGeom>
            <a:noFill/>
            <a:ln w="9525">
              <a:noFill/>
            </a:ln>
          </p:spPr>
        </p:pic>
      </p:grpSp>
      <p:pic>
        <p:nvPicPr>
          <p:cNvPr id="1034" name="Picture 3" descr="C:\Users\miya\Desktop\下沙院区医疗文书及印刷用品目录\高清版logo\下沙logo(高清).jpg"/>
          <p:cNvPicPr>
            <a:picLocks noChangeAspect="1"/>
          </p:cNvPicPr>
          <p:nvPr userDrawn="1"/>
        </p:nvPicPr>
        <p:blipFill>
          <a:blip r:embed="rId16"/>
          <a:stretch>
            <a:fillRect/>
          </a:stretch>
        </p:blipFill>
        <p:spPr>
          <a:xfrm>
            <a:off x="1641475" y="138113"/>
            <a:ext cx="534988" cy="5905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3" name="矩形 22"/>
          <p:cNvSpPr/>
          <p:nvPr userDrawn="1"/>
        </p:nvSpPr>
        <p:spPr bwMode="auto">
          <a:xfrm>
            <a:off x="-31750" y="6597650"/>
            <a:ext cx="12222163" cy="287338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8" tIns="60948" rIns="121898" bIns="60948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trike="noStrike" noProof="1">
              <a:solidFill>
                <a:srgbClr val="76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ransition>
    <p:blinds dir="vert"/>
  </p:transition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7" name="文本框 2"/>
          <p:cNvSpPr txBox="1"/>
          <p:nvPr/>
        </p:nvSpPr>
        <p:spPr>
          <a:xfrm>
            <a:off x="2047875" y="1263650"/>
            <a:ext cx="7304088" cy="354806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ctr"/>
            <a:r>
              <a:rPr lang="zh-CN" altLang="en-US" sz="4400">
                <a:latin typeface="微软雅黑" panose="020B0503020204020204" pitchFamily="34" charset="-122"/>
                <a:ea typeface="微软雅黑" panose="020B0503020204020204" pitchFamily="34" charset="-122"/>
              </a:rPr>
              <a:t>项目名称：</a:t>
            </a:r>
            <a:r>
              <a:rPr lang="en-US" altLang="zh-CN" sz="4400">
                <a:latin typeface="微软雅黑" panose="020B0503020204020204" pitchFamily="34" charset="-122"/>
                <a:ea typeface="微软雅黑" panose="020B0503020204020204" pitchFamily="34" charset="-122"/>
              </a:rPr>
              <a:t>XXXXXXXXXXXX</a:t>
            </a:r>
            <a:endParaRPr lang="en-US" altLang="zh-CN" sz="440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endParaRPr lang="en-US" altLang="zh-CN" sz="440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>
              <a:lnSpc>
                <a:spcPct val="90000"/>
              </a:lnSpc>
            </a:pPr>
            <a:r>
              <a:rPr lang="zh-CN" altLang="en-US" sz="2800" dirty="0">
                <a:latin typeface="Calibri" panose="020F0502020204030204" charset="0"/>
                <a:ea typeface="宋体" panose="02010600030101010101" pitchFamily="2" charset="-122"/>
                <a:sym typeface="宋体" panose="02010600030101010101" pitchFamily="2" charset="-122"/>
              </a:rPr>
              <a:t>研究科室：XXX</a:t>
            </a:r>
            <a:endParaRPr lang="zh-CN" altLang="en-US" sz="2800" dirty="0">
              <a:latin typeface="Calibri" panose="020F0502020204030204" charset="0"/>
              <a:ea typeface="宋体" panose="02010600030101010101" pitchFamily="2" charset="-122"/>
              <a:sym typeface="宋体" panose="02010600030101010101" pitchFamily="2" charset="-122"/>
            </a:endParaRPr>
          </a:p>
          <a:p>
            <a:pPr algn="ctr">
              <a:lnSpc>
                <a:spcPct val="90000"/>
              </a:lnSpc>
            </a:pPr>
            <a:r>
              <a:rPr lang="zh-CN" altLang="en-US" sz="2800" dirty="0">
                <a:latin typeface="Calibri" panose="020F0502020204030204" charset="0"/>
                <a:ea typeface="宋体" panose="02010600030101010101" pitchFamily="2" charset="-122"/>
                <a:sym typeface="宋体" panose="02010600030101010101" pitchFamily="2" charset="-122"/>
              </a:rPr>
              <a:t>    主要研究者：XXX</a:t>
            </a:r>
            <a:endParaRPr lang="zh-CN" altLang="en-US" sz="2800" dirty="0">
              <a:latin typeface="Calibri" panose="020F0502020204030204" charset="0"/>
              <a:ea typeface="宋体" panose="02010600030101010101" pitchFamily="2" charset="-122"/>
              <a:sym typeface="宋体" panose="02010600030101010101" pitchFamily="2" charset="-122"/>
            </a:endParaRPr>
          </a:p>
          <a:p>
            <a:pPr algn="ctr">
              <a:lnSpc>
                <a:spcPct val="90000"/>
              </a:lnSpc>
            </a:pPr>
            <a:endParaRPr lang="zh-CN" altLang="en-US" sz="2800" dirty="0">
              <a:latin typeface="Calibri" panose="020F0502020204030204" charset="0"/>
              <a:ea typeface="宋体" panose="02010600030101010101" pitchFamily="2" charset="-122"/>
              <a:sym typeface="宋体" panose="02010600030101010101" pitchFamily="2" charset="-122"/>
            </a:endParaRPr>
          </a:p>
          <a:p>
            <a:pPr algn="ctr">
              <a:lnSpc>
                <a:spcPct val="90000"/>
              </a:lnSpc>
            </a:pPr>
            <a:r>
              <a:rPr lang="zh-CN" altLang="en-US" sz="2800" dirty="0">
                <a:latin typeface="Calibri" panose="020F0502020204030204" charset="0"/>
                <a:ea typeface="宋体" panose="02010600030101010101" pitchFamily="2" charset="-122"/>
                <a:sym typeface="宋体" panose="02010600030101010101" pitchFamily="2" charset="-122"/>
              </a:rPr>
              <a:t>   日期：xxxx年XX月XX日</a:t>
            </a:r>
            <a:endParaRPr lang="zh-CN" altLang="en-US" sz="2800" dirty="0">
              <a:latin typeface="宋体" panose="02010600030101010101" pitchFamily="2" charset="-122"/>
              <a:ea typeface="宋体" panose="02010600030101010101" pitchFamily="2" charset="-122"/>
              <a:sym typeface="宋体" panose="02010600030101010101" pitchFamily="2" charset="-122"/>
            </a:endParaRPr>
          </a:p>
          <a:p>
            <a:pPr algn="ctr"/>
            <a:endParaRPr lang="zh-CN" altLang="en-US" sz="3600" dirty="0">
              <a:latin typeface="宋体" panose="02010600030101010101" pitchFamily="2" charset="-122"/>
              <a:ea typeface="宋体" panose="02010600030101010101" pitchFamily="2" charset="-122"/>
              <a:sym typeface="宋体" panose="02010600030101010101" pitchFamily="2" charset="-122"/>
            </a:endParaRPr>
          </a:p>
        </p:txBody>
      </p:sp>
    </p:spTree>
    <p:custDataLst>
      <p:tags r:id="rId1"/>
    </p:custDataLst>
  </p:cSld>
  <p:clrMapOvr>
    <a:masterClrMapping/>
  </p:clrMapOvr>
  <p:transition>
    <p:blinds dir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2" name="标题 3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anchor="ctr" anchorCtr="0"/>
          <a:p>
            <a:pPr defTabSz="914400">
              <a:buNone/>
            </a:pPr>
            <a:r>
              <a:rPr lang="en-US" altLang="zh-CN" kern="1200"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SAE</a:t>
            </a:r>
            <a:r>
              <a:rPr lang="zh-CN" altLang="en-US" kern="1200"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基本情况</a:t>
            </a:r>
            <a:endParaRPr lang="zh-CN" altLang="en-US" kern="1200">
              <a:latin typeface="微软雅黑" panose="020B0503020204020204" pitchFamily="34" charset="-122"/>
              <a:ea typeface="微软雅黑" panose="020B0503020204020204" pitchFamily="34" charset="-122"/>
              <a:cs typeface="+mj-cs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767080" y="1845310"/>
            <a:ext cx="4992370" cy="39693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</a:rPr>
              <a:t>报告类型：首次</a:t>
            </a:r>
            <a:r>
              <a:rPr lang="en-US" altLang="zh-CN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</a:rPr>
              <a:t>/</a:t>
            </a:r>
            <a:r>
              <a:rPr lang="zh-CN" altLang="en-US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</a:rPr>
              <a:t>随访</a:t>
            </a:r>
            <a:r>
              <a:rPr lang="en-US" altLang="zh-CN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</a:rPr>
              <a:t>/</a:t>
            </a:r>
            <a:r>
              <a:rPr lang="zh-CN" altLang="en-US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</a:rPr>
              <a:t>总结</a:t>
            </a:r>
            <a:endParaRPr lang="zh-CN" altLang="en-US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</a:endParaRPr>
          </a:p>
          <a:p>
            <a:endParaRPr lang="zh-CN" altLang="en-US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</a:endParaRPr>
          </a:p>
          <a:p>
            <a:r>
              <a:rPr lang="en-US" altLang="zh-CN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SAE</a:t>
            </a:r>
            <a:r>
              <a:rPr lang="zh-CN" altLang="zh-CN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名称：</a:t>
            </a:r>
            <a:endParaRPr lang="zh-CN" altLang="zh-CN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  <a:p>
            <a:endParaRPr lang="zh-CN" altLang="en-US">
              <a:solidFill>
                <a:schemeClr val="tx1"/>
              </a:solidFill>
            </a:endParaRPr>
          </a:p>
          <a:p>
            <a:r>
              <a:rPr lang="zh-CN" altLang="en-US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</a:rPr>
              <a:t>发生时间：</a:t>
            </a:r>
            <a:endParaRPr lang="zh-CN" altLang="en-US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</a:endParaRPr>
          </a:p>
          <a:p>
            <a:endParaRPr lang="zh-CN" altLang="en-US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</a:endParaRPr>
          </a:p>
          <a:p>
            <a:r>
              <a:rPr lang="zh-CN" altLang="en-US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</a:rPr>
              <a:t>研究者获知时间：</a:t>
            </a:r>
            <a:endParaRPr lang="zh-CN" altLang="en-US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</a:endParaRPr>
          </a:p>
          <a:p>
            <a:endParaRPr lang="zh-CN" altLang="en-US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</a:endParaRPr>
          </a:p>
          <a:p>
            <a:r>
              <a:rPr lang="zh-CN" altLang="en-US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</a:rPr>
              <a:t>报告时间：</a:t>
            </a:r>
            <a:endParaRPr lang="zh-CN" altLang="en-US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</a:endParaRPr>
          </a:p>
          <a:p>
            <a:endParaRPr lang="zh-CN" altLang="en-US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</a:endParaRPr>
          </a:p>
          <a:p>
            <a:endParaRPr lang="zh-CN" altLang="en-US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</a:endParaRPr>
          </a:p>
          <a:p>
            <a:endParaRPr lang="zh-CN" altLang="en-US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6383655" y="1988820"/>
            <a:ext cx="4992370" cy="26765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zh-CN" altLang="en-US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</a:endParaRPr>
          </a:p>
          <a:p>
            <a:r>
              <a:rPr lang="zh-CN" altLang="en-US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药物</a:t>
            </a:r>
            <a:r>
              <a:rPr lang="en-US" altLang="zh-CN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/</a:t>
            </a:r>
            <a:r>
              <a:rPr lang="zh-CN" altLang="en-US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器械名称：</a:t>
            </a:r>
            <a:endParaRPr lang="zh-CN" altLang="en-US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endParaRPr lang="zh-CN" altLang="en-US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r>
              <a:rPr lang="zh-CN" altLang="en-US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适用范围</a:t>
            </a:r>
            <a:r>
              <a:rPr lang="en-US" altLang="zh-CN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/</a:t>
            </a:r>
            <a:r>
              <a:rPr lang="zh-CN" altLang="en-US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适应症：</a:t>
            </a:r>
            <a:endParaRPr lang="zh-CN" altLang="en-US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endParaRPr lang="en-US" altLang="zh-CN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r>
              <a:rPr lang="zh-CN" altLang="en-US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试验分期（药物）：</a:t>
            </a:r>
            <a:endParaRPr lang="zh-CN" altLang="en-US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endParaRPr lang="zh-CN" altLang="en-US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</a:endParaRPr>
          </a:p>
          <a:p>
            <a:endParaRPr lang="zh-CN" altLang="en-US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</p:spTree>
  </p:cSld>
  <p:clrMapOvr>
    <a:masterClrMapping/>
  </p:clrMapOvr>
  <p:transition>
    <p:blinds dir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SAE</a:t>
            </a:r>
            <a:r>
              <a:rPr lang="zh-CN" altLang="en-US"/>
              <a:t>具体情况</a:t>
            </a:r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1494790" y="1511935"/>
            <a:ext cx="10001250" cy="461581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SAE</a:t>
            </a:r>
            <a:r>
              <a:rPr lang="zh-CN" altLang="en-US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名称：</a:t>
            </a:r>
            <a:endParaRPr lang="zh-CN" altLang="en-US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endParaRPr lang="zh-CN" altLang="en-US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r>
              <a:rPr lang="en-US" altLang="zh-CN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SAE</a:t>
            </a:r>
            <a:r>
              <a:rPr lang="zh-CN" altLang="en-US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分类：死亡</a:t>
            </a:r>
            <a:r>
              <a:rPr lang="en-US" altLang="zh-CN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/</a:t>
            </a:r>
            <a:r>
              <a:rPr lang="zh-CN" altLang="en-US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导致住院</a:t>
            </a:r>
            <a:r>
              <a:rPr lang="en-US" altLang="zh-CN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/</a:t>
            </a:r>
            <a:r>
              <a:rPr lang="zh-CN" altLang="en-US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延长住院时间</a:t>
            </a:r>
            <a:r>
              <a:rPr lang="en-US" altLang="zh-CN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/</a:t>
            </a:r>
            <a:r>
              <a:rPr lang="zh-CN" altLang="en-US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致畸</a:t>
            </a:r>
            <a:r>
              <a:rPr lang="en-US" altLang="zh-CN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/</a:t>
            </a:r>
            <a:r>
              <a:rPr lang="zh-CN" altLang="en-US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致残</a:t>
            </a:r>
            <a:r>
              <a:rPr lang="en-US" altLang="zh-CN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/</a:t>
            </a:r>
            <a:r>
              <a:rPr lang="zh-CN" altLang="en-US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危及生命</a:t>
            </a:r>
            <a:r>
              <a:rPr lang="en-US" altLang="zh-CN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..</a:t>
            </a:r>
            <a:endParaRPr lang="en-US" altLang="zh-CN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endParaRPr lang="en-US" altLang="zh-CN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r>
              <a:rPr lang="zh-CN" altLang="en-US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采取措施：</a:t>
            </a:r>
            <a:endParaRPr lang="zh-CN" altLang="en-US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endParaRPr lang="zh-CN" altLang="en-US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r>
              <a:rPr lang="zh-CN" altLang="en-US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受试者转归：</a:t>
            </a:r>
            <a:endParaRPr lang="zh-CN" altLang="en-US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endParaRPr lang="zh-CN" altLang="en-US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r>
              <a:rPr lang="zh-CN" altLang="en-US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与药物</a:t>
            </a:r>
            <a:r>
              <a:rPr lang="en-US" altLang="zh-CN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/</a:t>
            </a:r>
            <a:r>
              <a:rPr lang="zh-CN" altLang="en-US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器械关系：</a:t>
            </a:r>
            <a:endParaRPr lang="zh-CN" altLang="en-US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endParaRPr lang="zh-CN" altLang="en-US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r>
              <a:rPr lang="zh-CN" altLang="en-US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是否器械缺陷（如适用）：</a:t>
            </a:r>
            <a:endParaRPr lang="zh-CN" altLang="en-US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endParaRPr lang="zh-CN" altLang="en-US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r>
              <a:rPr lang="zh-CN" altLang="en-US">
                <a:latin typeface="黑体" panose="02010609060101010101" charset="-122"/>
                <a:ea typeface="黑体" panose="02010609060101010101" charset="-122"/>
                <a:sym typeface="+mn-ea"/>
              </a:rPr>
              <a:t>合并疾病及治疗情况描述：</a:t>
            </a:r>
            <a:endParaRPr lang="zh-CN" altLang="en-US">
              <a:latin typeface="黑体" panose="02010609060101010101" charset="-122"/>
              <a:ea typeface="黑体" panose="02010609060101010101" charset="-122"/>
            </a:endParaRPr>
          </a:p>
          <a:p>
            <a:endParaRPr lang="zh-CN" altLang="en-US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</p:spTree>
  </p:cSld>
  <p:clrMapOvr>
    <a:masterClrMapping/>
  </p:clrMapOvr>
  <p:transition>
    <p:blinds dir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SAE</a:t>
            </a:r>
            <a:r>
              <a:rPr lang="zh-CN" altLang="en-US"/>
              <a:t>具体情况</a:t>
            </a:r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1589405" y="1580515"/>
            <a:ext cx="9834880" cy="42926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“首次报告”应包含但不限于以下信息，</a:t>
            </a:r>
            <a:endParaRPr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r>
              <a:rPr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1.患者入组编号，入组时间</a:t>
            </a:r>
            <a:r>
              <a:rPr lang="zh-CN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、</a:t>
            </a:r>
            <a:r>
              <a:rPr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诊断和既往重要病史或合并疾病</a:t>
            </a:r>
            <a:endParaRPr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r>
              <a:rPr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2.入组后已完成的疗程和发生SAE前的末次用药</a:t>
            </a:r>
            <a:r>
              <a:rPr lang="en-US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/</a:t>
            </a:r>
            <a:r>
              <a:rPr lang="zh-CN" altLang="en-US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器械</a:t>
            </a:r>
            <a:r>
              <a:rPr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时间</a:t>
            </a:r>
            <a:endParaRPr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r>
              <a:rPr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3.发生SAE前的相关症状、体征、程度分级，行相关检查和治疗的情况</a:t>
            </a:r>
            <a:endParaRPr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r>
              <a:rPr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4.确认为SAE后的详细救治过程，有助于证实SAE严重性的检查结果等</a:t>
            </a:r>
            <a:endParaRPr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r>
              <a:rPr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5.研究者判断该SAE与试验用药</a:t>
            </a:r>
            <a:r>
              <a:rPr lang="en-US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/</a:t>
            </a:r>
            <a:r>
              <a:rPr lang="zh-CN" altLang="en-US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器械</a:t>
            </a:r>
            <a:r>
              <a:rPr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或方法的相关性</a:t>
            </a:r>
            <a:endParaRPr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r>
              <a:rPr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6.其他</a:t>
            </a:r>
            <a:endParaRPr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endParaRPr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r>
              <a:rPr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“随访/总结报告”应包含但不限于以下信息，</a:t>
            </a:r>
            <a:endParaRPr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r>
              <a:rPr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1.自首次报告后，该SAE发生的转归、治疗及相关检查情况</a:t>
            </a:r>
            <a:endParaRPr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r>
              <a:rPr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2.再次评价该SAE与试验用药</a:t>
            </a:r>
            <a:r>
              <a:rPr lang="en-US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/</a:t>
            </a:r>
            <a:r>
              <a:rPr lang="zh-CN" altLang="en-US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器械</a:t>
            </a:r>
            <a:r>
              <a:rPr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或方法相关性</a:t>
            </a:r>
            <a:endParaRPr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r>
              <a:rPr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3.明确是否恢复试验治疗或退出试验</a:t>
            </a:r>
            <a:endParaRPr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r>
              <a:rPr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4.其他</a:t>
            </a:r>
            <a:endParaRPr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</p:spTree>
  </p:cSld>
  <p:clrMapOvr>
    <a:masterClrMapping/>
  </p:clrMapOvr>
  <p:transition>
    <p:blinds dir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6625" name="标题 1"/>
          <p:cNvSpPr>
            <a:spLocks noGrp="1"/>
          </p:cNvSpPr>
          <p:nvPr>
            <p:ph type="title"/>
          </p:nvPr>
        </p:nvSpPr>
        <p:spPr>
          <a:xfrm>
            <a:off x="609600" y="2422525"/>
            <a:ext cx="10971213" cy="1143000"/>
          </a:xfrm>
        </p:spPr>
        <p:txBody>
          <a:bodyPr vert="horz" lIns="91440" tIns="45720" rIns="91440" bIns="45720" anchor="ctr" anchorCtr="0"/>
          <a:p>
            <a:pPr defTabSz="914400">
              <a:buNone/>
            </a:pPr>
            <a:r>
              <a:rPr lang="zh-CN" altLang="en-US" sz="6000" kern="1200"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谢 谢 ！</a:t>
            </a:r>
            <a:endParaRPr lang="zh-CN" altLang="en-US" sz="6000" kern="1200">
              <a:latin typeface="微软雅黑" panose="020B0503020204020204" pitchFamily="34" charset="-122"/>
              <a:ea typeface="微软雅黑" panose="020B0503020204020204" pitchFamily="34" charset="-122"/>
              <a:cs typeface="+mj-cs"/>
            </a:endParaRPr>
          </a:p>
        </p:txBody>
      </p:sp>
    </p:spTree>
  </p:cSld>
  <p:clrMapOvr>
    <a:masterClrMapping/>
  </p:clrMapOvr>
  <p:transition>
    <p:blinds dir="vert"/>
  </p:transition>
</p:sld>
</file>

<file path=ppt/tags/tag1.xml><?xml version="1.0" encoding="utf-8"?>
<p:tagLst xmlns:p="http://schemas.openxmlformats.org/presentationml/2006/main">
  <p:tag name="KSO_WM_TEMPLATE_TOPIC_ID" val="2869567"/>
  <p:tag name="KSO_WM_TEMPLATE_OUTLINE_ID" val="15"/>
  <p:tag name="KSO_WM_TEMPLATE_SCENE_ID" val="1"/>
  <p:tag name="KSO_WM_TEMPLATE_JOB_ID" val="2"/>
  <p:tag name="KSO_WM_TEMPLATE_TOPIC_DEFAULT" val="1"/>
</p:tagLst>
</file>

<file path=ppt/tags/tag2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KSO_WPP_MARK_KEY" val="2d024be3-5232-4946-a135-a0eec19f09a6"/>
  <p:tag name="COMMONDATA" val="eyJoZGlkIjoiMmU5ZmM5OTdlYjVhZTFkOGFjMjRiMzNiMTIzYTA3N2EifQ==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493</Words>
  <Application>WPS 演示</Application>
  <PresentationFormat>自定义</PresentationFormat>
  <Paragraphs>66</Paragraphs>
  <Slides>5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4" baseType="lpstr">
      <vt:lpstr>Arial</vt:lpstr>
      <vt:lpstr>宋体</vt:lpstr>
      <vt:lpstr>Wingdings</vt:lpstr>
      <vt:lpstr>华文彩云</vt:lpstr>
      <vt:lpstr>黑体</vt:lpstr>
      <vt:lpstr>微软雅黑</vt:lpstr>
      <vt:lpstr>Calibri</vt:lpstr>
      <vt:lpstr>Arial Unicode MS</vt:lpstr>
      <vt:lpstr>Office 主题​​</vt:lpstr>
      <vt:lpstr>PowerPoint 演示文稿</vt:lpstr>
      <vt:lpstr>SAE基本情况</vt:lpstr>
      <vt:lpstr>SAE具体情况</vt:lpstr>
      <vt:lpstr>SAE处理情况</vt:lpstr>
      <vt:lpstr>谢 谢 ！</vt:lpstr>
    </vt:vector>
  </TitlesOfParts>
  <Company>China</Company>
  <LinksUpToDate>false</LinksUpToDate>
  <SharedDoc>false</SharedDoc>
  <HyperlinksChanged>false</HyperlinksChanged>
  <AppVersion>14.0000</AppVersion>
  <Manager>蒋凌琳</Manager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jll</dc:creator>
  <cp:lastModifiedBy>ming</cp:lastModifiedBy>
  <cp:revision>3297</cp:revision>
  <cp:lastPrinted>2015-01-15T07:29:00Z</cp:lastPrinted>
  <dcterms:created xsi:type="dcterms:W3CDTF">2006-08-16T03:02:00Z</dcterms:created>
  <dcterms:modified xsi:type="dcterms:W3CDTF">2023-06-01T01:03:51Z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2052-11.1.0.14309</vt:lpwstr>
  </property>
  <property fmtid="{D5CDD505-2E9C-101B-9397-08002B2CF9AE}" pid="3" name="KSORubyTemplateID">
    <vt:lpwstr>2</vt:lpwstr>
  </property>
  <property fmtid="{D5CDD505-2E9C-101B-9397-08002B2CF9AE}" pid="4" name="ICV">
    <vt:lpwstr>5D4ABD586E29424990C1FDFC065F2F2A_13</vt:lpwstr>
  </property>
</Properties>
</file>